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docProps/app.xml" ContentType="application/vnd.openxmlformats-officedocument.extended-properties+xml"/>
  <Default Extension="rels" ContentType="application/vnd.openxmlformats-package.relationship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0AAF-2865-8A40-9E3D-99C0A05E9F0F}" type="datetimeFigureOut">
              <a:rPr lang="fr-FR" smtClean="0"/>
              <a:t>15/06/12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0A37-5796-CD4C-9045-FD9DF699870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0AAF-2865-8A40-9E3D-99C0A05E9F0F}" type="datetimeFigureOut">
              <a:rPr lang="fr-FR" smtClean="0"/>
              <a:t>15/06/12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0A37-5796-CD4C-9045-FD9DF699870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0AAF-2865-8A40-9E3D-99C0A05E9F0F}" type="datetimeFigureOut">
              <a:rPr lang="fr-FR" smtClean="0"/>
              <a:t>15/06/12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0A37-5796-CD4C-9045-FD9DF699870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0AAF-2865-8A40-9E3D-99C0A05E9F0F}" type="datetimeFigureOut">
              <a:rPr lang="fr-FR" smtClean="0"/>
              <a:t>15/06/12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0A37-5796-CD4C-9045-FD9DF699870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0AAF-2865-8A40-9E3D-99C0A05E9F0F}" type="datetimeFigureOut">
              <a:rPr lang="fr-FR" smtClean="0"/>
              <a:t>15/06/12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0A37-5796-CD4C-9045-FD9DF699870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0AAF-2865-8A40-9E3D-99C0A05E9F0F}" type="datetimeFigureOut">
              <a:rPr lang="fr-FR" smtClean="0"/>
              <a:t>15/06/12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0A37-5796-CD4C-9045-FD9DF699870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0AAF-2865-8A40-9E3D-99C0A05E9F0F}" type="datetimeFigureOut">
              <a:rPr lang="fr-FR" smtClean="0"/>
              <a:t>15/06/12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0A37-5796-CD4C-9045-FD9DF699870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0AAF-2865-8A40-9E3D-99C0A05E9F0F}" type="datetimeFigureOut">
              <a:rPr lang="fr-FR" smtClean="0"/>
              <a:t>15/06/12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0A37-5796-CD4C-9045-FD9DF699870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0AAF-2865-8A40-9E3D-99C0A05E9F0F}" type="datetimeFigureOut">
              <a:rPr lang="fr-FR" smtClean="0"/>
              <a:t>15/06/12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0A37-5796-CD4C-9045-FD9DF699870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0AAF-2865-8A40-9E3D-99C0A05E9F0F}" type="datetimeFigureOut">
              <a:rPr lang="fr-FR" smtClean="0"/>
              <a:t>15/06/12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0A37-5796-CD4C-9045-FD9DF699870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F0AAF-2865-8A40-9E3D-99C0A05E9F0F}" type="datetimeFigureOut">
              <a:rPr lang="fr-FR" smtClean="0"/>
              <a:t>15/06/12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F0A37-5796-CD4C-9045-FD9DF699870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F0AAF-2865-8A40-9E3D-99C0A05E9F0F}" type="datetimeFigureOut">
              <a:rPr lang="fr-FR" smtClean="0"/>
              <a:t>15/06/12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F0A37-5796-CD4C-9045-FD9DF6998702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image" Target="../media/image5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5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Pistolet 1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029266" y="-1029264"/>
            <a:ext cx="6870032" cy="8928563"/>
          </a:xfrm>
          <a:prstGeom prst="rect">
            <a:avLst/>
          </a:prstGeom>
        </p:spPr>
      </p:pic>
      <p:pic>
        <p:nvPicPr>
          <p:cNvPr id="5" name="Image 4" descr="Pistolet 1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029264" y="-1029264"/>
            <a:ext cx="6870035" cy="8928566"/>
          </a:xfrm>
          <a:prstGeom prst="rect">
            <a:avLst/>
          </a:prstGeom>
        </p:spPr>
      </p:pic>
      <p:pic>
        <p:nvPicPr>
          <p:cNvPr id="6" name="Image 5" descr="Pistolet 1h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1027460" y="-1027461"/>
            <a:ext cx="6858000" cy="8912925"/>
          </a:xfrm>
          <a:prstGeom prst="rect">
            <a:avLst/>
          </a:prstGeom>
        </p:spPr>
      </p:pic>
      <p:pic>
        <p:nvPicPr>
          <p:cNvPr id="7" name="Image 6" descr="Pistolet 1i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027461" y="-1027462"/>
            <a:ext cx="6857999" cy="8912923"/>
          </a:xfrm>
          <a:prstGeom prst="rect">
            <a:avLst/>
          </a:prstGeom>
        </p:spPr>
      </p:pic>
      <p:pic>
        <p:nvPicPr>
          <p:cNvPr id="8" name="Image 7" descr="Pistolet 1j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>
            <a:off x="1033979" y="-1019054"/>
            <a:ext cx="6861156" cy="89170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LCRR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Jacques REBIERE</dc:creator>
  <cp:lastModifiedBy>Jacques REBIERE</cp:lastModifiedBy>
  <cp:revision>2</cp:revision>
  <dcterms:created xsi:type="dcterms:W3CDTF">2012-06-15T09:11:25Z</dcterms:created>
  <dcterms:modified xsi:type="dcterms:W3CDTF">2012-06-15T09:11:52Z</dcterms:modified>
</cp:coreProperties>
</file>